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letter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75B6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6"/>
    <p:restoredTop sz="94628"/>
  </p:normalViewPr>
  <p:slideViewPr>
    <p:cSldViewPr snapToGrid="0" snapToObjects="1">
      <p:cViewPr>
        <p:scale>
          <a:sx n="100" d="100"/>
          <a:sy n="100" d="100"/>
        </p:scale>
        <p:origin x="424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2874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690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06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3866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081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6380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9211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239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7468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119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076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57863-1DAA-464E-84C9-4C80F20F6E41}" type="datetimeFigureOut">
              <a:rPr lang="en-US" smtClean="0"/>
              <a:t>12/28/22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9BBDB4-875E-8742-B723-C474EF0F83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720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BB283-470A-7546-A880-DEC1838EDC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A0C664-4B08-8D4B-A9C3-534186CCB8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65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6E7A059-5688-9848-AA29-1821357880EE}"/>
              </a:ext>
            </a:extLst>
          </p:cNvPr>
          <p:cNvGrpSpPr/>
          <p:nvPr/>
        </p:nvGrpSpPr>
        <p:grpSpPr>
          <a:xfrm>
            <a:off x="657922" y="434898"/>
            <a:ext cx="7549376" cy="5798634"/>
            <a:chOff x="657922" y="434898"/>
            <a:chExt cx="7549376" cy="579863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E272459-1681-3C45-97F6-57F41990970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842" t="6341" r="8987" b="9106"/>
            <a:stretch/>
          </p:blipFill>
          <p:spPr>
            <a:xfrm>
              <a:off x="657922" y="434898"/>
              <a:ext cx="7549376" cy="5798634"/>
            </a:xfrm>
            <a:prstGeom prst="rect">
              <a:avLst/>
            </a:prstGeom>
          </p:spPr>
        </p:pic>
        <p:sp>
          <p:nvSpPr>
            <p:cNvPr id="6" name="Up Arrow 5">
              <a:extLst>
                <a:ext uri="{FF2B5EF4-FFF2-40B4-BE49-F238E27FC236}">
                  <a16:creationId xmlns:a16="http://schemas.microsoft.com/office/drawing/2014/main" id="{EC13F73E-3BBD-6245-BC22-8A4F559D20D0}"/>
                </a:ext>
              </a:extLst>
            </p:cNvPr>
            <p:cNvSpPr/>
            <p:nvPr/>
          </p:nvSpPr>
          <p:spPr>
            <a:xfrm>
              <a:off x="3474892" y="2096717"/>
              <a:ext cx="417170" cy="1725008"/>
            </a:xfrm>
            <a:prstGeom prst="upArrow">
              <a:avLst/>
            </a:prstGeom>
            <a:gradFill flip="none" rotWithShape="1">
              <a:gsLst>
                <a:gs pos="0">
                  <a:schemeClr val="accent6">
                    <a:lumMod val="75000"/>
                    <a:alpha val="39000"/>
                  </a:schemeClr>
                </a:gs>
                <a:gs pos="57000">
                  <a:schemeClr val="accent5">
                    <a:lumMod val="95000"/>
                    <a:lumOff val="5000"/>
                  </a:schemeClr>
                </a:gs>
                <a:gs pos="100000">
                  <a:schemeClr val="accent5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Up Arrow 6">
              <a:extLst>
                <a:ext uri="{FF2B5EF4-FFF2-40B4-BE49-F238E27FC236}">
                  <a16:creationId xmlns:a16="http://schemas.microsoft.com/office/drawing/2014/main" id="{95E9D4C7-A9F0-0E47-948F-856E45EDAA34}"/>
                </a:ext>
              </a:extLst>
            </p:cNvPr>
            <p:cNvSpPr/>
            <p:nvPr/>
          </p:nvSpPr>
          <p:spPr>
            <a:xfrm rot="10800000">
              <a:off x="6182923" y="2108440"/>
              <a:ext cx="417170" cy="1725008"/>
            </a:xfrm>
            <a:prstGeom prst="upArrow">
              <a:avLst/>
            </a:prstGeom>
            <a:gradFill flip="none" rotWithShape="1">
              <a:gsLst>
                <a:gs pos="0">
                  <a:schemeClr val="accent5">
                    <a:lumMod val="75000"/>
                    <a:alpha val="40000"/>
                  </a:schemeClr>
                </a:gs>
                <a:gs pos="48000">
                  <a:schemeClr val="accent4">
                    <a:lumMod val="97000"/>
                    <a:lumOff val="3000"/>
                  </a:schemeClr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Left Arrow 7">
              <a:extLst>
                <a:ext uri="{FF2B5EF4-FFF2-40B4-BE49-F238E27FC236}">
                  <a16:creationId xmlns:a16="http://schemas.microsoft.com/office/drawing/2014/main" id="{B4964385-48FE-2A44-B47E-2F797D377795}"/>
                </a:ext>
              </a:extLst>
            </p:cNvPr>
            <p:cNvSpPr/>
            <p:nvPr/>
          </p:nvSpPr>
          <p:spPr>
            <a:xfrm>
              <a:off x="3833447" y="4552843"/>
              <a:ext cx="785446" cy="398585"/>
            </a:xfrm>
            <a:prstGeom prst="leftArrow">
              <a:avLst/>
            </a:prstGeom>
            <a:solidFill>
              <a:srgbClr val="92D050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Left Arrow 8">
              <a:extLst>
                <a:ext uri="{FF2B5EF4-FFF2-40B4-BE49-F238E27FC236}">
                  <a16:creationId xmlns:a16="http://schemas.microsoft.com/office/drawing/2014/main" id="{B9FBC971-CC96-A641-B49A-0B8A7AC5D779}"/>
                </a:ext>
              </a:extLst>
            </p:cNvPr>
            <p:cNvSpPr/>
            <p:nvPr/>
          </p:nvSpPr>
          <p:spPr>
            <a:xfrm>
              <a:off x="5158155" y="3954966"/>
              <a:ext cx="785446" cy="398585"/>
            </a:xfrm>
            <a:prstGeom prst="leftArrow">
              <a:avLst/>
            </a:prstGeom>
            <a:solidFill>
              <a:schemeClr val="accent4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Left Arrow 9">
              <a:extLst>
                <a:ext uri="{FF2B5EF4-FFF2-40B4-BE49-F238E27FC236}">
                  <a16:creationId xmlns:a16="http://schemas.microsoft.com/office/drawing/2014/main" id="{9BE32EC0-F2F9-AE4D-8057-20167B65B8E6}"/>
                </a:ext>
              </a:extLst>
            </p:cNvPr>
            <p:cNvSpPr/>
            <p:nvPr/>
          </p:nvSpPr>
          <p:spPr>
            <a:xfrm rot="5400000">
              <a:off x="4633045" y="3217987"/>
              <a:ext cx="785446" cy="398585"/>
            </a:xfrm>
            <a:prstGeom prst="leftArrow">
              <a:avLst/>
            </a:prstGeom>
            <a:solidFill>
              <a:schemeClr val="accent4">
                <a:lumMod val="60000"/>
                <a:lumOff val="40000"/>
                <a:alpha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Left Arrow 10">
              <a:extLst>
                <a:ext uri="{FF2B5EF4-FFF2-40B4-BE49-F238E27FC236}">
                  <a16:creationId xmlns:a16="http://schemas.microsoft.com/office/drawing/2014/main" id="{1BF48D5A-354A-B346-87CD-AD4BFD539DEB}"/>
                </a:ext>
              </a:extLst>
            </p:cNvPr>
            <p:cNvSpPr/>
            <p:nvPr/>
          </p:nvSpPr>
          <p:spPr>
            <a:xfrm rot="10800000">
              <a:off x="4240322" y="5084669"/>
              <a:ext cx="785446" cy="398585"/>
            </a:xfrm>
            <a:prstGeom prst="leftArrow">
              <a:avLst/>
            </a:prstGeom>
            <a:solidFill>
              <a:srgbClr val="92D050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Left Arrow 11">
              <a:extLst>
                <a:ext uri="{FF2B5EF4-FFF2-40B4-BE49-F238E27FC236}">
                  <a16:creationId xmlns:a16="http://schemas.microsoft.com/office/drawing/2014/main" id="{0ADFD6A3-F654-F048-B6A0-DC23A4D3E614}"/>
                </a:ext>
              </a:extLst>
            </p:cNvPr>
            <p:cNvSpPr/>
            <p:nvPr/>
          </p:nvSpPr>
          <p:spPr>
            <a:xfrm rot="10800000">
              <a:off x="3892062" y="902391"/>
              <a:ext cx="785446" cy="398585"/>
            </a:xfrm>
            <a:prstGeom prst="leftArrow">
              <a:avLst/>
            </a:prstGeom>
            <a:solidFill>
              <a:srgbClr val="00B0F0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Left Arrow 13">
              <a:extLst>
                <a:ext uri="{FF2B5EF4-FFF2-40B4-BE49-F238E27FC236}">
                  <a16:creationId xmlns:a16="http://schemas.microsoft.com/office/drawing/2014/main" id="{00CA12C5-9199-AF43-8852-2ED8A7AA1E47}"/>
                </a:ext>
              </a:extLst>
            </p:cNvPr>
            <p:cNvSpPr/>
            <p:nvPr/>
          </p:nvSpPr>
          <p:spPr>
            <a:xfrm rot="16200000">
              <a:off x="7307910" y="1101683"/>
              <a:ext cx="785446" cy="398585"/>
            </a:xfrm>
            <a:prstGeom prst="leftArrow">
              <a:avLst/>
            </a:prstGeom>
            <a:solidFill>
              <a:srgbClr val="00B0F0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Left Arrow 14">
              <a:extLst>
                <a:ext uri="{FF2B5EF4-FFF2-40B4-BE49-F238E27FC236}">
                  <a16:creationId xmlns:a16="http://schemas.microsoft.com/office/drawing/2014/main" id="{CA89733B-F309-7A48-B65F-10B959F4476F}"/>
                </a:ext>
              </a:extLst>
            </p:cNvPr>
            <p:cNvSpPr/>
            <p:nvPr/>
          </p:nvSpPr>
          <p:spPr>
            <a:xfrm rot="10800000">
              <a:off x="5309840" y="1595776"/>
              <a:ext cx="785446" cy="398585"/>
            </a:xfrm>
            <a:prstGeom prst="leftArrow">
              <a:avLst/>
            </a:prstGeom>
            <a:solidFill>
              <a:srgbClr val="00B0F0">
                <a:alpha val="6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A1ECFBB-2BB5-044E-9970-1B48DC74FECF}"/>
                </a:ext>
              </a:extLst>
            </p:cNvPr>
            <p:cNvSpPr txBox="1"/>
            <p:nvPr/>
          </p:nvSpPr>
          <p:spPr>
            <a:xfrm>
              <a:off x="3157814" y="3721846"/>
              <a:ext cx="54053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>
                  <a:solidFill>
                    <a:srgbClr val="000000"/>
                  </a:solidFill>
                </a:rPr>
                <a:t>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8AB880-1929-9F47-AD7F-2C7DD342B009}"/>
                </a:ext>
              </a:extLst>
            </p:cNvPr>
            <p:cNvSpPr txBox="1"/>
            <p:nvPr/>
          </p:nvSpPr>
          <p:spPr>
            <a:xfrm>
              <a:off x="6408376" y="3721846"/>
              <a:ext cx="51969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800" dirty="0">
                  <a:solidFill>
                    <a:srgbClr val="000000"/>
                  </a:solidFill>
                </a:rPr>
                <a:t>B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B7F95FD-BB2D-DF4D-A58C-14D4633DF2F4}"/>
                </a:ext>
              </a:extLst>
            </p:cNvPr>
            <p:cNvSpPr/>
            <p:nvPr/>
          </p:nvSpPr>
          <p:spPr>
            <a:xfrm>
              <a:off x="5225061" y="1870032"/>
              <a:ext cx="90576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B purge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9BEDFB0-68FD-D94A-92B0-12273FCCC529}"/>
                </a:ext>
              </a:extLst>
            </p:cNvPr>
            <p:cNvSpPr txBox="1"/>
            <p:nvPr/>
          </p:nvSpPr>
          <p:spPr>
            <a:xfrm>
              <a:off x="4385575" y="2727833"/>
              <a:ext cx="1359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B blowdown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69C5AB2-04AB-C34F-B24F-805B938BC35A}"/>
                </a:ext>
              </a:extLst>
            </p:cNvPr>
            <p:cNvSpPr txBox="1"/>
            <p:nvPr/>
          </p:nvSpPr>
          <p:spPr>
            <a:xfrm>
              <a:off x="970436" y="1947220"/>
              <a:ext cx="13886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A produce</a:t>
              </a:r>
            </a:p>
            <a:p>
              <a:r>
                <a:rPr lang="en-US" dirty="0"/>
                <a:t>B regenerate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1130FF8-5FC6-1F42-A0F1-391ECE73AFCF}"/>
                </a:ext>
              </a:extLst>
            </p:cNvPr>
            <p:cNvSpPr txBox="1"/>
            <p:nvPr/>
          </p:nvSpPr>
          <p:spPr>
            <a:xfrm>
              <a:off x="886342" y="477084"/>
              <a:ext cx="242957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PSA System Operation 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0528108-995F-B540-AF17-5BAE542DE92F}"/>
                </a:ext>
              </a:extLst>
            </p:cNvPr>
            <p:cNvSpPr/>
            <p:nvPr/>
          </p:nvSpPr>
          <p:spPr>
            <a:xfrm>
              <a:off x="3653782" y="629790"/>
              <a:ext cx="114755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A produce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365482D5-F688-A44F-837C-FB42EE327AD6}"/>
                </a:ext>
              </a:extLst>
            </p:cNvPr>
            <p:cNvSpPr/>
            <p:nvPr/>
          </p:nvSpPr>
          <p:spPr>
            <a:xfrm>
              <a:off x="7390747" y="2167053"/>
              <a:ext cx="615490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dirty="0"/>
                <a:t>O2</a:t>
              </a:r>
            </a:p>
            <a:p>
              <a:pPr algn="ctr"/>
              <a:r>
                <a:rPr lang="en-US" dirty="0"/>
                <a:t>Tank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3311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E272459-1681-3C45-97F6-57F4199097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42" t="6341" r="8987" b="9106"/>
          <a:stretch/>
        </p:blipFill>
        <p:spPr>
          <a:xfrm>
            <a:off x="657922" y="434898"/>
            <a:ext cx="7549376" cy="5798634"/>
          </a:xfrm>
          <a:prstGeom prst="rect">
            <a:avLst/>
          </a:prstGeom>
        </p:spPr>
      </p:pic>
      <p:sp>
        <p:nvSpPr>
          <p:cNvPr id="6" name="Up Arrow 5">
            <a:extLst>
              <a:ext uri="{FF2B5EF4-FFF2-40B4-BE49-F238E27FC236}">
                <a16:creationId xmlns:a16="http://schemas.microsoft.com/office/drawing/2014/main" id="{EC13F73E-3BBD-6245-BC22-8A4F559D20D0}"/>
              </a:ext>
            </a:extLst>
          </p:cNvPr>
          <p:cNvSpPr/>
          <p:nvPr/>
        </p:nvSpPr>
        <p:spPr>
          <a:xfrm>
            <a:off x="6186635" y="2092930"/>
            <a:ext cx="417170" cy="1725008"/>
          </a:xfrm>
          <a:prstGeom prst="upArrow">
            <a:avLst/>
          </a:prstGeom>
          <a:gradFill flip="none" rotWithShape="1">
            <a:gsLst>
              <a:gs pos="0">
                <a:schemeClr val="accent6">
                  <a:lumMod val="75000"/>
                  <a:alpha val="39000"/>
                </a:schemeClr>
              </a:gs>
              <a:gs pos="57000">
                <a:schemeClr val="accent5">
                  <a:lumMod val="95000"/>
                  <a:lumOff val="5000"/>
                </a:schemeClr>
              </a:gs>
              <a:gs pos="100000">
                <a:schemeClr val="accent5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95E9D4C7-A9F0-0E47-948F-856E45EDAA34}"/>
              </a:ext>
            </a:extLst>
          </p:cNvPr>
          <p:cNvSpPr/>
          <p:nvPr/>
        </p:nvSpPr>
        <p:spPr>
          <a:xfrm rot="10800000">
            <a:off x="3478039" y="2115160"/>
            <a:ext cx="417170" cy="1725008"/>
          </a:xfrm>
          <a:prstGeom prst="upArrow">
            <a:avLst/>
          </a:prstGeom>
          <a:gradFill flip="none" rotWithShape="1">
            <a:gsLst>
              <a:gs pos="0">
                <a:schemeClr val="accent5">
                  <a:lumMod val="75000"/>
                  <a:alpha val="40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B4964385-48FE-2A44-B47E-2F797D377795}"/>
              </a:ext>
            </a:extLst>
          </p:cNvPr>
          <p:cNvSpPr/>
          <p:nvPr/>
        </p:nvSpPr>
        <p:spPr>
          <a:xfrm rot="10800000">
            <a:off x="5426068" y="4552843"/>
            <a:ext cx="785446" cy="398585"/>
          </a:xfrm>
          <a:prstGeom prst="leftArrow">
            <a:avLst/>
          </a:prstGeom>
          <a:solidFill>
            <a:srgbClr val="92D05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B9FBC971-CC96-A641-B49A-0B8A7AC5D779}"/>
              </a:ext>
            </a:extLst>
          </p:cNvPr>
          <p:cNvSpPr/>
          <p:nvPr/>
        </p:nvSpPr>
        <p:spPr>
          <a:xfrm rot="10800000">
            <a:off x="4065835" y="3963615"/>
            <a:ext cx="785446" cy="398585"/>
          </a:xfrm>
          <a:prstGeom prst="leftArrow">
            <a:avLst/>
          </a:prstGeom>
          <a:solidFill>
            <a:schemeClr val="accent4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9BE32EC0-F2F9-AE4D-8057-20167B65B8E6}"/>
              </a:ext>
            </a:extLst>
          </p:cNvPr>
          <p:cNvSpPr/>
          <p:nvPr/>
        </p:nvSpPr>
        <p:spPr>
          <a:xfrm rot="5400000">
            <a:off x="4633045" y="3217987"/>
            <a:ext cx="785446" cy="398585"/>
          </a:xfrm>
          <a:prstGeom prst="leftArrow">
            <a:avLst/>
          </a:prstGeom>
          <a:solidFill>
            <a:schemeClr val="accent4">
              <a:lumMod val="60000"/>
              <a:lumOff val="4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1BF48D5A-354A-B346-87CD-AD4BFD539DEB}"/>
              </a:ext>
            </a:extLst>
          </p:cNvPr>
          <p:cNvSpPr/>
          <p:nvPr/>
        </p:nvSpPr>
        <p:spPr>
          <a:xfrm rot="10800000">
            <a:off x="4240322" y="5084669"/>
            <a:ext cx="785446" cy="398585"/>
          </a:xfrm>
          <a:prstGeom prst="leftArrow">
            <a:avLst/>
          </a:prstGeom>
          <a:solidFill>
            <a:srgbClr val="92D05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0ADFD6A3-F654-F048-B6A0-DC23A4D3E614}"/>
              </a:ext>
            </a:extLst>
          </p:cNvPr>
          <p:cNvSpPr/>
          <p:nvPr/>
        </p:nvSpPr>
        <p:spPr>
          <a:xfrm>
            <a:off x="5289539" y="908252"/>
            <a:ext cx="785446" cy="398585"/>
          </a:xfrm>
          <a:prstGeom prst="leftArrow">
            <a:avLst/>
          </a:prstGeom>
          <a:solidFill>
            <a:srgbClr val="00B0F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Arrow 13">
            <a:extLst>
              <a:ext uri="{FF2B5EF4-FFF2-40B4-BE49-F238E27FC236}">
                <a16:creationId xmlns:a16="http://schemas.microsoft.com/office/drawing/2014/main" id="{00CA12C5-9199-AF43-8852-2ED8A7AA1E47}"/>
              </a:ext>
            </a:extLst>
          </p:cNvPr>
          <p:cNvSpPr/>
          <p:nvPr/>
        </p:nvSpPr>
        <p:spPr>
          <a:xfrm rot="16200000">
            <a:off x="7307910" y="1101683"/>
            <a:ext cx="785446" cy="398585"/>
          </a:xfrm>
          <a:prstGeom prst="leftArrow">
            <a:avLst/>
          </a:prstGeom>
          <a:solidFill>
            <a:srgbClr val="00B0F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Left Arrow 14">
            <a:extLst>
              <a:ext uri="{FF2B5EF4-FFF2-40B4-BE49-F238E27FC236}">
                <a16:creationId xmlns:a16="http://schemas.microsoft.com/office/drawing/2014/main" id="{CA89733B-F309-7A48-B65F-10B959F4476F}"/>
              </a:ext>
            </a:extLst>
          </p:cNvPr>
          <p:cNvSpPr/>
          <p:nvPr/>
        </p:nvSpPr>
        <p:spPr>
          <a:xfrm>
            <a:off x="3927231" y="1612284"/>
            <a:ext cx="785446" cy="398585"/>
          </a:xfrm>
          <a:prstGeom prst="leftArrow">
            <a:avLst/>
          </a:prstGeom>
          <a:solidFill>
            <a:srgbClr val="00B0F0">
              <a:alpha val="6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A1ECFBB-2BB5-044E-9970-1B48DC74FECF}"/>
              </a:ext>
            </a:extLst>
          </p:cNvPr>
          <p:cNvSpPr txBox="1"/>
          <p:nvPr/>
        </p:nvSpPr>
        <p:spPr>
          <a:xfrm>
            <a:off x="3157814" y="3721846"/>
            <a:ext cx="5405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000000"/>
                </a:solidFill>
              </a:rPr>
              <a:t>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08AB880-1929-9F47-AD7F-2C7DD342B009}"/>
              </a:ext>
            </a:extLst>
          </p:cNvPr>
          <p:cNvSpPr txBox="1"/>
          <p:nvPr/>
        </p:nvSpPr>
        <p:spPr>
          <a:xfrm>
            <a:off x="6408376" y="3721846"/>
            <a:ext cx="5196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rgbClr val="000000"/>
                </a:solidFill>
              </a:rPr>
              <a:t>B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FA4D5AA-C186-6E42-9CA3-D096C8C4F051}"/>
              </a:ext>
            </a:extLst>
          </p:cNvPr>
          <p:cNvSpPr txBox="1"/>
          <p:nvPr/>
        </p:nvSpPr>
        <p:spPr>
          <a:xfrm>
            <a:off x="4021661" y="1895933"/>
            <a:ext cx="9137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purge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31D61D1-32ED-A14D-8167-8CA7749985E3}"/>
              </a:ext>
            </a:extLst>
          </p:cNvPr>
          <p:cNvSpPr txBox="1"/>
          <p:nvPr/>
        </p:nvSpPr>
        <p:spPr>
          <a:xfrm>
            <a:off x="4385575" y="2727833"/>
            <a:ext cx="1359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blowdown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7821B96-D5FD-F046-A3D2-649A289CAD8F}"/>
              </a:ext>
            </a:extLst>
          </p:cNvPr>
          <p:cNvSpPr txBox="1"/>
          <p:nvPr/>
        </p:nvSpPr>
        <p:spPr>
          <a:xfrm>
            <a:off x="970436" y="1947220"/>
            <a:ext cx="13886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 produce</a:t>
            </a:r>
          </a:p>
          <a:p>
            <a:r>
              <a:rPr lang="en-US" dirty="0"/>
              <a:t>A regenerate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DA7B75D-2F7E-5347-9495-94BF74DEEC16}"/>
              </a:ext>
            </a:extLst>
          </p:cNvPr>
          <p:cNvSpPr txBox="1"/>
          <p:nvPr/>
        </p:nvSpPr>
        <p:spPr>
          <a:xfrm>
            <a:off x="886342" y="477084"/>
            <a:ext cx="2429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PSA System Operation 2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30FED85-5233-7A47-A4F3-A2C0F683CD2A}"/>
              </a:ext>
            </a:extLst>
          </p:cNvPr>
          <p:cNvSpPr/>
          <p:nvPr/>
        </p:nvSpPr>
        <p:spPr>
          <a:xfrm>
            <a:off x="5170822" y="601027"/>
            <a:ext cx="11475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 produce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6584E4B-76A1-9D42-9C93-0C80D3B08D2E}"/>
              </a:ext>
            </a:extLst>
          </p:cNvPr>
          <p:cNvSpPr/>
          <p:nvPr/>
        </p:nvSpPr>
        <p:spPr>
          <a:xfrm>
            <a:off x="7390747" y="2167053"/>
            <a:ext cx="6154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/>
              <a:t>O2</a:t>
            </a:r>
          </a:p>
          <a:p>
            <a:pPr algn="ctr"/>
            <a:r>
              <a:rPr lang="en-US" dirty="0"/>
              <a:t>Tank</a:t>
            </a:r>
          </a:p>
        </p:txBody>
      </p:sp>
    </p:spTree>
    <p:extLst>
      <p:ext uri="{BB962C8B-B14F-4D97-AF65-F5344CB8AC3E}">
        <p14:creationId xmlns:p14="http://schemas.microsoft.com/office/powerpoint/2010/main" val="524031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FAE367C-96E8-BB48-A6F5-0D4EBD1E8952}"/>
              </a:ext>
            </a:extLst>
          </p:cNvPr>
          <p:cNvGrpSpPr/>
          <p:nvPr/>
        </p:nvGrpSpPr>
        <p:grpSpPr>
          <a:xfrm>
            <a:off x="624555" y="2390577"/>
            <a:ext cx="8110281" cy="3095823"/>
            <a:chOff x="624555" y="2390577"/>
            <a:chExt cx="8110281" cy="309582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D6BB3C3-9804-3D43-BB34-D40AED56A13F}"/>
                </a:ext>
              </a:extLst>
            </p:cNvPr>
            <p:cNvGrpSpPr/>
            <p:nvPr/>
          </p:nvGrpSpPr>
          <p:grpSpPr>
            <a:xfrm>
              <a:off x="4701380" y="2391508"/>
              <a:ext cx="4033456" cy="3094892"/>
              <a:chOff x="657922" y="434898"/>
              <a:chExt cx="7549376" cy="579863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E272459-1681-3C45-97F6-57F4199097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842" t="6341" r="8987" b="9106"/>
              <a:stretch/>
            </p:blipFill>
            <p:spPr>
              <a:xfrm>
                <a:off x="657922" y="434898"/>
                <a:ext cx="7549376" cy="5798634"/>
              </a:xfrm>
              <a:prstGeom prst="rect">
                <a:avLst/>
              </a:prstGeom>
            </p:spPr>
          </p:pic>
          <p:sp>
            <p:nvSpPr>
              <p:cNvPr id="6" name="Up Arrow 5">
                <a:extLst>
                  <a:ext uri="{FF2B5EF4-FFF2-40B4-BE49-F238E27FC236}">
                    <a16:creationId xmlns:a16="http://schemas.microsoft.com/office/drawing/2014/main" id="{EC13F73E-3BBD-6245-BC22-8A4F559D20D0}"/>
                  </a:ext>
                </a:extLst>
              </p:cNvPr>
              <p:cNvSpPr/>
              <p:nvPr/>
            </p:nvSpPr>
            <p:spPr>
              <a:xfrm>
                <a:off x="6186635" y="2092930"/>
                <a:ext cx="417170" cy="1725008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6">
                      <a:lumMod val="75000"/>
                      <a:alpha val="39000"/>
                    </a:schemeClr>
                  </a:gs>
                  <a:gs pos="57000">
                    <a:schemeClr val="accent5">
                      <a:lumMod val="95000"/>
                      <a:lumOff val="5000"/>
                    </a:schemeClr>
                  </a:gs>
                  <a:gs pos="100000">
                    <a:schemeClr val="accent5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Up Arrow 6">
                <a:extLst>
                  <a:ext uri="{FF2B5EF4-FFF2-40B4-BE49-F238E27FC236}">
                    <a16:creationId xmlns:a16="http://schemas.microsoft.com/office/drawing/2014/main" id="{95E9D4C7-A9F0-0E47-948F-856E45EDAA34}"/>
                  </a:ext>
                </a:extLst>
              </p:cNvPr>
              <p:cNvSpPr/>
              <p:nvPr/>
            </p:nvSpPr>
            <p:spPr>
              <a:xfrm rot="10800000">
                <a:off x="3478039" y="2115160"/>
                <a:ext cx="417170" cy="1725008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5">
                      <a:lumMod val="75000"/>
                      <a:alpha val="40000"/>
                    </a:schemeClr>
                  </a:gs>
                  <a:gs pos="48000">
                    <a:schemeClr val="accent4">
                      <a:lumMod val="97000"/>
                      <a:lumOff val="3000"/>
                    </a:schemeClr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Left Arrow 7">
                <a:extLst>
                  <a:ext uri="{FF2B5EF4-FFF2-40B4-BE49-F238E27FC236}">
                    <a16:creationId xmlns:a16="http://schemas.microsoft.com/office/drawing/2014/main" id="{B4964385-48FE-2A44-B47E-2F797D377795}"/>
                  </a:ext>
                </a:extLst>
              </p:cNvPr>
              <p:cNvSpPr/>
              <p:nvPr/>
            </p:nvSpPr>
            <p:spPr>
              <a:xfrm rot="10800000">
                <a:off x="5426068" y="4552843"/>
                <a:ext cx="785446" cy="398585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Left Arrow 8">
                <a:extLst>
                  <a:ext uri="{FF2B5EF4-FFF2-40B4-BE49-F238E27FC236}">
                    <a16:creationId xmlns:a16="http://schemas.microsoft.com/office/drawing/2014/main" id="{B9FBC971-CC96-A641-B49A-0B8A7AC5D779}"/>
                  </a:ext>
                </a:extLst>
              </p:cNvPr>
              <p:cNvSpPr/>
              <p:nvPr/>
            </p:nvSpPr>
            <p:spPr>
              <a:xfrm rot="10800000">
                <a:off x="4065835" y="3963615"/>
                <a:ext cx="785446" cy="398585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Left Arrow 9">
                <a:extLst>
                  <a:ext uri="{FF2B5EF4-FFF2-40B4-BE49-F238E27FC236}">
                    <a16:creationId xmlns:a16="http://schemas.microsoft.com/office/drawing/2014/main" id="{9BE32EC0-F2F9-AE4D-8057-20167B65B8E6}"/>
                  </a:ext>
                </a:extLst>
              </p:cNvPr>
              <p:cNvSpPr/>
              <p:nvPr/>
            </p:nvSpPr>
            <p:spPr>
              <a:xfrm rot="5400000">
                <a:off x="4633045" y="3217987"/>
                <a:ext cx="785446" cy="398585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Left Arrow 10">
                <a:extLst>
                  <a:ext uri="{FF2B5EF4-FFF2-40B4-BE49-F238E27FC236}">
                    <a16:creationId xmlns:a16="http://schemas.microsoft.com/office/drawing/2014/main" id="{1BF48D5A-354A-B346-87CD-AD4BFD539DEB}"/>
                  </a:ext>
                </a:extLst>
              </p:cNvPr>
              <p:cNvSpPr/>
              <p:nvPr/>
            </p:nvSpPr>
            <p:spPr>
              <a:xfrm rot="10800000">
                <a:off x="4240322" y="5084669"/>
                <a:ext cx="785446" cy="398585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Left Arrow 11">
                <a:extLst>
                  <a:ext uri="{FF2B5EF4-FFF2-40B4-BE49-F238E27FC236}">
                    <a16:creationId xmlns:a16="http://schemas.microsoft.com/office/drawing/2014/main" id="{0ADFD6A3-F654-F048-B6A0-DC23A4D3E614}"/>
                  </a:ext>
                </a:extLst>
              </p:cNvPr>
              <p:cNvSpPr/>
              <p:nvPr/>
            </p:nvSpPr>
            <p:spPr>
              <a:xfrm>
                <a:off x="5289539" y="908252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Left Arrow 13">
                <a:extLst>
                  <a:ext uri="{FF2B5EF4-FFF2-40B4-BE49-F238E27FC236}">
                    <a16:creationId xmlns:a16="http://schemas.microsoft.com/office/drawing/2014/main" id="{00CA12C5-9199-AF43-8852-2ED8A7AA1E47}"/>
                  </a:ext>
                </a:extLst>
              </p:cNvPr>
              <p:cNvSpPr/>
              <p:nvPr/>
            </p:nvSpPr>
            <p:spPr>
              <a:xfrm rot="16200000">
                <a:off x="7307910" y="1101683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Left Arrow 14">
                <a:extLst>
                  <a:ext uri="{FF2B5EF4-FFF2-40B4-BE49-F238E27FC236}">
                    <a16:creationId xmlns:a16="http://schemas.microsoft.com/office/drawing/2014/main" id="{CA89733B-F309-7A48-B65F-10B959F4476F}"/>
                  </a:ext>
                </a:extLst>
              </p:cNvPr>
              <p:cNvSpPr/>
              <p:nvPr/>
            </p:nvSpPr>
            <p:spPr>
              <a:xfrm>
                <a:off x="3927231" y="1612284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A1ECFBB-2BB5-044E-9970-1B48DC74FECF}"/>
                  </a:ext>
                </a:extLst>
              </p:cNvPr>
              <p:cNvSpPr txBox="1"/>
              <p:nvPr/>
            </p:nvSpPr>
            <p:spPr>
              <a:xfrm>
                <a:off x="3157814" y="3721846"/>
                <a:ext cx="54053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08AB880-1929-9F47-AD7F-2C7DD342B009}"/>
                  </a:ext>
                </a:extLst>
              </p:cNvPr>
              <p:cNvSpPr txBox="1"/>
              <p:nvPr/>
            </p:nvSpPr>
            <p:spPr>
              <a:xfrm>
                <a:off x="6408376" y="3721846"/>
                <a:ext cx="51969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FA4D5AA-C186-6E42-9CA3-D096C8C4F051}"/>
                  </a:ext>
                </a:extLst>
              </p:cNvPr>
              <p:cNvSpPr txBox="1"/>
              <p:nvPr/>
            </p:nvSpPr>
            <p:spPr>
              <a:xfrm>
                <a:off x="4021662" y="1895935"/>
                <a:ext cx="1061337" cy="4243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A purge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31D61D1-32ED-A14D-8167-8CA7749985E3}"/>
                  </a:ext>
                </a:extLst>
              </p:cNvPr>
              <p:cNvSpPr txBox="1"/>
              <p:nvPr/>
            </p:nvSpPr>
            <p:spPr>
              <a:xfrm>
                <a:off x="4385576" y="2727833"/>
                <a:ext cx="1498289" cy="4243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A blowdown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7821B96-D5FD-F046-A3D2-649A289CAD8F}"/>
                  </a:ext>
                </a:extLst>
              </p:cNvPr>
              <p:cNvSpPr txBox="1"/>
              <p:nvPr/>
            </p:nvSpPr>
            <p:spPr>
              <a:xfrm>
                <a:off x="970436" y="1947220"/>
                <a:ext cx="1552910" cy="6895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B produce</a:t>
                </a:r>
              </a:p>
              <a:p>
                <a:r>
                  <a:rPr lang="en-US" sz="1000" dirty="0"/>
                  <a:t>A regenerate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DA7B75D-2F7E-5347-9495-94BF74DEEC16}"/>
                  </a:ext>
                </a:extLst>
              </p:cNvPr>
              <p:cNvSpPr txBox="1"/>
              <p:nvPr/>
            </p:nvSpPr>
            <p:spPr>
              <a:xfrm>
                <a:off x="886342" y="477083"/>
                <a:ext cx="2584922" cy="4243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PSA System Operation 2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530FED85-5233-7A47-A4F3-A2C0F683CD2A}"/>
                  </a:ext>
                </a:extLst>
              </p:cNvPr>
              <p:cNvSpPr/>
              <p:nvPr/>
            </p:nvSpPr>
            <p:spPr>
              <a:xfrm>
                <a:off x="5170822" y="601026"/>
                <a:ext cx="1285562" cy="4243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/>
                  <a:t>B produce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56584E4B-76A1-9D42-9C93-0C80D3B08D2E}"/>
                  </a:ext>
                </a:extLst>
              </p:cNvPr>
              <p:cNvSpPr/>
              <p:nvPr/>
            </p:nvSpPr>
            <p:spPr>
              <a:xfrm>
                <a:off x="7310120" y="2167053"/>
                <a:ext cx="776741" cy="6895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00" dirty="0"/>
                  <a:t>O2</a:t>
                </a:r>
              </a:p>
              <a:p>
                <a:pPr algn="ctr"/>
                <a:r>
                  <a:rPr lang="en-US" sz="1000" dirty="0"/>
                  <a:t>Tank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D4E5EFD-D890-0E42-9E5C-FF5B187DA3A3}"/>
                </a:ext>
              </a:extLst>
            </p:cNvPr>
            <p:cNvGrpSpPr/>
            <p:nvPr/>
          </p:nvGrpSpPr>
          <p:grpSpPr>
            <a:xfrm>
              <a:off x="624555" y="2390577"/>
              <a:ext cx="3922542" cy="3094892"/>
              <a:chOff x="657922" y="434898"/>
              <a:chExt cx="7549376" cy="5798634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B04C9612-8567-BA41-8DD4-5218211153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842" t="6341" r="8987" b="9106"/>
              <a:stretch/>
            </p:blipFill>
            <p:spPr>
              <a:xfrm>
                <a:off x="657922" y="434898"/>
                <a:ext cx="7549376" cy="5798634"/>
              </a:xfrm>
              <a:prstGeom prst="rect">
                <a:avLst/>
              </a:prstGeom>
            </p:spPr>
          </p:pic>
          <p:sp>
            <p:nvSpPr>
              <p:cNvPr id="25" name="Up Arrow 24">
                <a:extLst>
                  <a:ext uri="{FF2B5EF4-FFF2-40B4-BE49-F238E27FC236}">
                    <a16:creationId xmlns:a16="http://schemas.microsoft.com/office/drawing/2014/main" id="{BEC093FB-79A0-064D-9B50-80A38909A3F2}"/>
                  </a:ext>
                </a:extLst>
              </p:cNvPr>
              <p:cNvSpPr/>
              <p:nvPr/>
            </p:nvSpPr>
            <p:spPr>
              <a:xfrm>
                <a:off x="3474892" y="2096717"/>
                <a:ext cx="417170" cy="1725008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6">
                      <a:lumMod val="75000"/>
                      <a:alpha val="39000"/>
                    </a:schemeClr>
                  </a:gs>
                  <a:gs pos="57000">
                    <a:schemeClr val="accent5">
                      <a:lumMod val="95000"/>
                      <a:lumOff val="5000"/>
                    </a:schemeClr>
                  </a:gs>
                  <a:gs pos="100000">
                    <a:schemeClr val="accent5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Up Arrow 25">
                <a:extLst>
                  <a:ext uri="{FF2B5EF4-FFF2-40B4-BE49-F238E27FC236}">
                    <a16:creationId xmlns:a16="http://schemas.microsoft.com/office/drawing/2014/main" id="{4F6C529D-1366-EC40-93E9-EBC1EB497C10}"/>
                  </a:ext>
                </a:extLst>
              </p:cNvPr>
              <p:cNvSpPr/>
              <p:nvPr/>
            </p:nvSpPr>
            <p:spPr>
              <a:xfrm rot="10800000">
                <a:off x="6182923" y="2108440"/>
                <a:ext cx="417170" cy="1725008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5">
                      <a:lumMod val="75000"/>
                      <a:alpha val="40000"/>
                    </a:schemeClr>
                  </a:gs>
                  <a:gs pos="48000">
                    <a:schemeClr val="accent4">
                      <a:lumMod val="97000"/>
                      <a:lumOff val="3000"/>
                    </a:schemeClr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7" name="Left Arrow 26">
                <a:extLst>
                  <a:ext uri="{FF2B5EF4-FFF2-40B4-BE49-F238E27FC236}">
                    <a16:creationId xmlns:a16="http://schemas.microsoft.com/office/drawing/2014/main" id="{96F7F52D-44D3-1846-BF90-276D567C9BF8}"/>
                  </a:ext>
                </a:extLst>
              </p:cNvPr>
              <p:cNvSpPr/>
              <p:nvPr/>
            </p:nvSpPr>
            <p:spPr>
              <a:xfrm>
                <a:off x="3833447" y="4552843"/>
                <a:ext cx="785446" cy="398585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Left Arrow 27">
                <a:extLst>
                  <a:ext uri="{FF2B5EF4-FFF2-40B4-BE49-F238E27FC236}">
                    <a16:creationId xmlns:a16="http://schemas.microsoft.com/office/drawing/2014/main" id="{122C71FA-BA7D-854C-975F-F00A40C77240}"/>
                  </a:ext>
                </a:extLst>
              </p:cNvPr>
              <p:cNvSpPr/>
              <p:nvPr/>
            </p:nvSpPr>
            <p:spPr>
              <a:xfrm>
                <a:off x="5158155" y="3954966"/>
                <a:ext cx="785446" cy="398585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Left Arrow 28">
                <a:extLst>
                  <a:ext uri="{FF2B5EF4-FFF2-40B4-BE49-F238E27FC236}">
                    <a16:creationId xmlns:a16="http://schemas.microsoft.com/office/drawing/2014/main" id="{509A9C35-0F83-E642-9B98-7E204ECEE45D}"/>
                  </a:ext>
                </a:extLst>
              </p:cNvPr>
              <p:cNvSpPr/>
              <p:nvPr/>
            </p:nvSpPr>
            <p:spPr>
              <a:xfrm rot="5400000">
                <a:off x="4633045" y="3217987"/>
                <a:ext cx="785446" cy="398585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Left Arrow 29">
                <a:extLst>
                  <a:ext uri="{FF2B5EF4-FFF2-40B4-BE49-F238E27FC236}">
                    <a16:creationId xmlns:a16="http://schemas.microsoft.com/office/drawing/2014/main" id="{78F847F4-2158-FE43-915A-81DDACC6BC84}"/>
                  </a:ext>
                </a:extLst>
              </p:cNvPr>
              <p:cNvSpPr/>
              <p:nvPr/>
            </p:nvSpPr>
            <p:spPr>
              <a:xfrm rot="10800000">
                <a:off x="4240322" y="5084669"/>
                <a:ext cx="785446" cy="398585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Left Arrow 30">
                <a:extLst>
                  <a:ext uri="{FF2B5EF4-FFF2-40B4-BE49-F238E27FC236}">
                    <a16:creationId xmlns:a16="http://schemas.microsoft.com/office/drawing/2014/main" id="{FEC57505-935E-9C4C-BC02-E9B82DB6AA80}"/>
                  </a:ext>
                </a:extLst>
              </p:cNvPr>
              <p:cNvSpPr/>
              <p:nvPr/>
            </p:nvSpPr>
            <p:spPr>
              <a:xfrm rot="10800000">
                <a:off x="3892062" y="902391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Left Arrow 31">
                <a:extLst>
                  <a:ext uri="{FF2B5EF4-FFF2-40B4-BE49-F238E27FC236}">
                    <a16:creationId xmlns:a16="http://schemas.microsoft.com/office/drawing/2014/main" id="{5EF1E6CB-CD71-1041-94F5-84195B992D34}"/>
                  </a:ext>
                </a:extLst>
              </p:cNvPr>
              <p:cNvSpPr/>
              <p:nvPr/>
            </p:nvSpPr>
            <p:spPr>
              <a:xfrm rot="16200000">
                <a:off x="7307910" y="1101683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Left Arrow 32">
                <a:extLst>
                  <a:ext uri="{FF2B5EF4-FFF2-40B4-BE49-F238E27FC236}">
                    <a16:creationId xmlns:a16="http://schemas.microsoft.com/office/drawing/2014/main" id="{94D83E2B-27A8-A14C-AA4B-47A279FE051B}"/>
                  </a:ext>
                </a:extLst>
              </p:cNvPr>
              <p:cNvSpPr/>
              <p:nvPr/>
            </p:nvSpPr>
            <p:spPr>
              <a:xfrm rot="10800000">
                <a:off x="5309840" y="1595776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149C204-306C-6B44-8866-98B0023241DC}"/>
                  </a:ext>
                </a:extLst>
              </p:cNvPr>
              <p:cNvSpPr txBox="1"/>
              <p:nvPr/>
            </p:nvSpPr>
            <p:spPr>
              <a:xfrm>
                <a:off x="3157814" y="3721846"/>
                <a:ext cx="54053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9C9B172-8AB6-544C-B369-D3175D1A7AEB}"/>
                  </a:ext>
                </a:extLst>
              </p:cNvPr>
              <p:cNvSpPr txBox="1"/>
              <p:nvPr/>
            </p:nvSpPr>
            <p:spPr>
              <a:xfrm>
                <a:off x="6408376" y="3721846"/>
                <a:ext cx="51969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0EF1A2A-23AD-F145-9628-4279DC25B15B}"/>
                  </a:ext>
                </a:extLst>
              </p:cNvPr>
              <p:cNvSpPr/>
              <p:nvPr/>
            </p:nvSpPr>
            <p:spPr>
              <a:xfrm>
                <a:off x="5225061" y="1870032"/>
                <a:ext cx="1236520" cy="4280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/>
                  <a:t>B purge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0D9501E-6A86-EE43-BF22-203AB32C2B1B}"/>
                  </a:ext>
                </a:extLst>
              </p:cNvPr>
              <p:cNvSpPr txBox="1"/>
              <p:nvPr/>
            </p:nvSpPr>
            <p:spPr>
              <a:xfrm>
                <a:off x="4385575" y="2727832"/>
                <a:ext cx="1748368" cy="4280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B blowdown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63364CA-3A8A-3149-A530-06468B815AEB}"/>
                  </a:ext>
                </a:extLst>
              </p:cNvPr>
              <p:cNvSpPr txBox="1"/>
              <p:nvPr/>
            </p:nvSpPr>
            <p:spPr>
              <a:xfrm>
                <a:off x="970437" y="1947220"/>
                <a:ext cx="1812351" cy="6955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A produce</a:t>
                </a:r>
              </a:p>
              <a:p>
                <a:r>
                  <a:rPr lang="en-US" sz="1000" dirty="0"/>
                  <a:t>B regenerate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1B23CC51-E730-694A-82E9-5BB034E40AE2}"/>
                  </a:ext>
                </a:extLst>
              </p:cNvPr>
              <p:cNvSpPr txBox="1"/>
              <p:nvPr/>
            </p:nvSpPr>
            <p:spPr>
              <a:xfrm>
                <a:off x="886342" y="477084"/>
                <a:ext cx="3027990" cy="4280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PSA System Operation 1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7420E53-35F4-0A41-A982-853204A60E2E}"/>
                  </a:ext>
                </a:extLst>
              </p:cNvPr>
              <p:cNvSpPr/>
              <p:nvPr/>
            </p:nvSpPr>
            <p:spPr>
              <a:xfrm>
                <a:off x="3653782" y="629791"/>
                <a:ext cx="1512649" cy="4280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/>
                  <a:t>A produce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DA2D173A-7124-614F-90ED-7DE438BB346C}"/>
                  </a:ext>
                </a:extLst>
              </p:cNvPr>
              <p:cNvSpPr/>
              <p:nvPr/>
            </p:nvSpPr>
            <p:spPr>
              <a:xfrm>
                <a:off x="7243552" y="2167053"/>
                <a:ext cx="909878" cy="6955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00" dirty="0"/>
                  <a:t>O2</a:t>
                </a:r>
              </a:p>
              <a:p>
                <a:pPr algn="ctr"/>
                <a:r>
                  <a:rPr lang="en-US" sz="1000" dirty="0"/>
                  <a:t>Tank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7702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25F4CA87-8CC1-C74B-9361-F763C7D60560}"/>
              </a:ext>
            </a:extLst>
          </p:cNvPr>
          <p:cNvGrpSpPr/>
          <p:nvPr/>
        </p:nvGrpSpPr>
        <p:grpSpPr>
          <a:xfrm>
            <a:off x="776955" y="268700"/>
            <a:ext cx="3922542" cy="6454293"/>
            <a:chOff x="776955" y="268700"/>
            <a:chExt cx="3922542" cy="645429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D6BB3C3-9804-3D43-BB34-D40AED56A13F}"/>
                </a:ext>
              </a:extLst>
            </p:cNvPr>
            <p:cNvGrpSpPr/>
            <p:nvPr/>
          </p:nvGrpSpPr>
          <p:grpSpPr>
            <a:xfrm>
              <a:off x="776955" y="3628101"/>
              <a:ext cx="3922542" cy="3094892"/>
              <a:chOff x="657922" y="434898"/>
              <a:chExt cx="7549376" cy="5798634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7E272459-1681-3C45-97F6-57F41990970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842" t="6341" r="8987" b="9106"/>
              <a:stretch/>
            </p:blipFill>
            <p:spPr>
              <a:xfrm>
                <a:off x="657922" y="434898"/>
                <a:ext cx="7549376" cy="5798634"/>
              </a:xfrm>
              <a:prstGeom prst="rect">
                <a:avLst/>
              </a:prstGeom>
            </p:spPr>
          </p:pic>
          <p:sp>
            <p:nvSpPr>
              <p:cNvPr id="6" name="Up Arrow 5">
                <a:extLst>
                  <a:ext uri="{FF2B5EF4-FFF2-40B4-BE49-F238E27FC236}">
                    <a16:creationId xmlns:a16="http://schemas.microsoft.com/office/drawing/2014/main" id="{EC13F73E-3BBD-6245-BC22-8A4F559D20D0}"/>
                  </a:ext>
                </a:extLst>
              </p:cNvPr>
              <p:cNvSpPr/>
              <p:nvPr/>
            </p:nvSpPr>
            <p:spPr>
              <a:xfrm>
                <a:off x="6186635" y="2092930"/>
                <a:ext cx="417170" cy="1725008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6">
                      <a:lumMod val="75000"/>
                      <a:alpha val="39000"/>
                    </a:schemeClr>
                  </a:gs>
                  <a:gs pos="57000">
                    <a:schemeClr val="accent5">
                      <a:lumMod val="95000"/>
                      <a:lumOff val="5000"/>
                    </a:schemeClr>
                  </a:gs>
                  <a:gs pos="100000">
                    <a:schemeClr val="accent5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Up Arrow 6">
                <a:extLst>
                  <a:ext uri="{FF2B5EF4-FFF2-40B4-BE49-F238E27FC236}">
                    <a16:creationId xmlns:a16="http://schemas.microsoft.com/office/drawing/2014/main" id="{95E9D4C7-A9F0-0E47-948F-856E45EDAA34}"/>
                  </a:ext>
                </a:extLst>
              </p:cNvPr>
              <p:cNvSpPr/>
              <p:nvPr/>
            </p:nvSpPr>
            <p:spPr>
              <a:xfrm rot="10800000">
                <a:off x="3478039" y="2115160"/>
                <a:ext cx="417170" cy="1725008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5">
                      <a:lumMod val="75000"/>
                      <a:alpha val="40000"/>
                    </a:schemeClr>
                  </a:gs>
                  <a:gs pos="48000">
                    <a:schemeClr val="accent4">
                      <a:lumMod val="97000"/>
                      <a:lumOff val="3000"/>
                    </a:schemeClr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" name="Left Arrow 7">
                <a:extLst>
                  <a:ext uri="{FF2B5EF4-FFF2-40B4-BE49-F238E27FC236}">
                    <a16:creationId xmlns:a16="http://schemas.microsoft.com/office/drawing/2014/main" id="{B4964385-48FE-2A44-B47E-2F797D377795}"/>
                  </a:ext>
                </a:extLst>
              </p:cNvPr>
              <p:cNvSpPr/>
              <p:nvPr/>
            </p:nvSpPr>
            <p:spPr>
              <a:xfrm rot="10800000">
                <a:off x="5426068" y="4552843"/>
                <a:ext cx="785446" cy="398585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Left Arrow 8">
                <a:extLst>
                  <a:ext uri="{FF2B5EF4-FFF2-40B4-BE49-F238E27FC236}">
                    <a16:creationId xmlns:a16="http://schemas.microsoft.com/office/drawing/2014/main" id="{B9FBC971-CC96-A641-B49A-0B8A7AC5D779}"/>
                  </a:ext>
                </a:extLst>
              </p:cNvPr>
              <p:cNvSpPr/>
              <p:nvPr/>
            </p:nvSpPr>
            <p:spPr>
              <a:xfrm rot="10800000">
                <a:off x="4065835" y="3963615"/>
                <a:ext cx="785446" cy="398585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Left Arrow 9">
                <a:extLst>
                  <a:ext uri="{FF2B5EF4-FFF2-40B4-BE49-F238E27FC236}">
                    <a16:creationId xmlns:a16="http://schemas.microsoft.com/office/drawing/2014/main" id="{9BE32EC0-F2F9-AE4D-8057-20167B65B8E6}"/>
                  </a:ext>
                </a:extLst>
              </p:cNvPr>
              <p:cNvSpPr/>
              <p:nvPr/>
            </p:nvSpPr>
            <p:spPr>
              <a:xfrm rot="5400000">
                <a:off x="4633045" y="3217987"/>
                <a:ext cx="785446" cy="398585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Left Arrow 10">
                <a:extLst>
                  <a:ext uri="{FF2B5EF4-FFF2-40B4-BE49-F238E27FC236}">
                    <a16:creationId xmlns:a16="http://schemas.microsoft.com/office/drawing/2014/main" id="{1BF48D5A-354A-B346-87CD-AD4BFD539DEB}"/>
                  </a:ext>
                </a:extLst>
              </p:cNvPr>
              <p:cNvSpPr/>
              <p:nvPr/>
            </p:nvSpPr>
            <p:spPr>
              <a:xfrm rot="10800000">
                <a:off x="4240322" y="5084669"/>
                <a:ext cx="785446" cy="398585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Left Arrow 11">
                <a:extLst>
                  <a:ext uri="{FF2B5EF4-FFF2-40B4-BE49-F238E27FC236}">
                    <a16:creationId xmlns:a16="http://schemas.microsoft.com/office/drawing/2014/main" id="{0ADFD6A3-F654-F048-B6A0-DC23A4D3E614}"/>
                  </a:ext>
                </a:extLst>
              </p:cNvPr>
              <p:cNvSpPr/>
              <p:nvPr/>
            </p:nvSpPr>
            <p:spPr>
              <a:xfrm>
                <a:off x="5289539" y="908252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Left Arrow 13">
                <a:extLst>
                  <a:ext uri="{FF2B5EF4-FFF2-40B4-BE49-F238E27FC236}">
                    <a16:creationId xmlns:a16="http://schemas.microsoft.com/office/drawing/2014/main" id="{00CA12C5-9199-AF43-8852-2ED8A7AA1E47}"/>
                  </a:ext>
                </a:extLst>
              </p:cNvPr>
              <p:cNvSpPr/>
              <p:nvPr/>
            </p:nvSpPr>
            <p:spPr>
              <a:xfrm rot="16200000">
                <a:off x="7307910" y="1101683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Left Arrow 14">
                <a:extLst>
                  <a:ext uri="{FF2B5EF4-FFF2-40B4-BE49-F238E27FC236}">
                    <a16:creationId xmlns:a16="http://schemas.microsoft.com/office/drawing/2014/main" id="{CA89733B-F309-7A48-B65F-10B959F4476F}"/>
                  </a:ext>
                </a:extLst>
              </p:cNvPr>
              <p:cNvSpPr/>
              <p:nvPr/>
            </p:nvSpPr>
            <p:spPr>
              <a:xfrm>
                <a:off x="3927231" y="1612284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BA1ECFBB-2BB5-044E-9970-1B48DC74FECF}"/>
                  </a:ext>
                </a:extLst>
              </p:cNvPr>
              <p:cNvSpPr txBox="1"/>
              <p:nvPr/>
            </p:nvSpPr>
            <p:spPr>
              <a:xfrm>
                <a:off x="3157814" y="3721846"/>
                <a:ext cx="54053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08AB880-1929-9F47-AD7F-2C7DD342B009}"/>
                  </a:ext>
                </a:extLst>
              </p:cNvPr>
              <p:cNvSpPr txBox="1"/>
              <p:nvPr/>
            </p:nvSpPr>
            <p:spPr>
              <a:xfrm>
                <a:off x="6408376" y="3721846"/>
                <a:ext cx="51969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0FA4D5AA-C186-6E42-9CA3-D096C8C4F051}"/>
                  </a:ext>
                </a:extLst>
              </p:cNvPr>
              <p:cNvSpPr txBox="1"/>
              <p:nvPr/>
            </p:nvSpPr>
            <p:spPr>
              <a:xfrm>
                <a:off x="4021662" y="1895935"/>
                <a:ext cx="1061337" cy="4243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A purge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31D61D1-32ED-A14D-8167-8CA7749985E3}"/>
                  </a:ext>
                </a:extLst>
              </p:cNvPr>
              <p:cNvSpPr txBox="1"/>
              <p:nvPr/>
            </p:nvSpPr>
            <p:spPr>
              <a:xfrm>
                <a:off x="4385576" y="2727833"/>
                <a:ext cx="1498289" cy="4243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A blowdown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7821B96-D5FD-F046-A3D2-649A289CAD8F}"/>
                  </a:ext>
                </a:extLst>
              </p:cNvPr>
              <p:cNvSpPr txBox="1"/>
              <p:nvPr/>
            </p:nvSpPr>
            <p:spPr>
              <a:xfrm>
                <a:off x="970436" y="1947220"/>
                <a:ext cx="1552910" cy="6895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B produce</a:t>
                </a:r>
              </a:p>
              <a:p>
                <a:r>
                  <a:rPr lang="en-US" sz="1000" dirty="0"/>
                  <a:t>A regenerate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DA7B75D-2F7E-5347-9495-94BF74DEEC16}"/>
                  </a:ext>
                </a:extLst>
              </p:cNvPr>
              <p:cNvSpPr txBox="1"/>
              <p:nvPr/>
            </p:nvSpPr>
            <p:spPr>
              <a:xfrm>
                <a:off x="886342" y="477083"/>
                <a:ext cx="2584922" cy="4243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PSA System Operation 2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530FED85-5233-7A47-A4F3-A2C0F683CD2A}"/>
                  </a:ext>
                </a:extLst>
              </p:cNvPr>
              <p:cNvSpPr/>
              <p:nvPr/>
            </p:nvSpPr>
            <p:spPr>
              <a:xfrm>
                <a:off x="5170822" y="601026"/>
                <a:ext cx="1285562" cy="4243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/>
                  <a:t>B produce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56584E4B-76A1-9D42-9C93-0C80D3B08D2E}"/>
                  </a:ext>
                </a:extLst>
              </p:cNvPr>
              <p:cNvSpPr/>
              <p:nvPr/>
            </p:nvSpPr>
            <p:spPr>
              <a:xfrm>
                <a:off x="7310120" y="2167053"/>
                <a:ext cx="776741" cy="6895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00" dirty="0"/>
                  <a:t>O2</a:t>
                </a:r>
              </a:p>
              <a:p>
                <a:pPr algn="ctr"/>
                <a:r>
                  <a:rPr lang="en-US" sz="1000" dirty="0"/>
                  <a:t>Tank</a:t>
                </a:r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D4E5EFD-D890-0E42-9E5C-FF5B187DA3A3}"/>
                </a:ext>
              </a:extLst>
            </p:cNvPr>
            <p:cNvGrpSpPr/>
            <p:nvPr/>
          </p:nvGrpSpPr>
          <p:grpSpPr>
            <a:xfrm>
              <a:off x="776955" y="268700"/>
              <a:ext cx="3922542" cy="3094892"/>
              <a:chOff x="657922" y="434898"/>
              <a:chExt cx="7549376" cy="5798634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B04C9612-8567-BA41-8DD4-52182111533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5842" t="6341" r="8987" b="9106"/>
              <a:stretch/>
            </p:blipFill>
            <p:spPr>
              <a:xfrm>
                <a:off x="657922" y="434898"/>
                <a:ext cx="7549376" cy="5798634"/>
              </a:xfrm>
              <a:prstGeom prst="rect">
                <a:avLst/>
              </a:prstGeom>
            </p:spPr>
          </p:pic>
          <p:sp>
            <p:nvSpPr>
              <p:cNvPr id="25" name="Up Arrow 24">
                <a:extLst>
                  <a:ext uri="{FF2B5EF4-FFF2-40B4-BE49-F238E27FC236}">
                    <a16:creationId xmlns:a16="http://schemas.microsoft.com/office/drawing/2014/main" id="{BEC093FB-79A0-064D-9B50-80A38909A3F2}"/>
                  </a:ext>
                </a:extLst>
              </p:cNvPr>
              <p:cNvSpPr/>
              <p:nvPr/>
            </p:nvSpPr>
            <p:spPr>
              <a:xfrm>
                <a:off x="3474892" y="2096717"/>
                <a:ext cx="417170" cy="1725008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6">
                      <a:lumMod val="75000"/>
                      <a:alpha val="39000"/>
                    </a:schemeClr>
                  </a:gs>
                  <a:gs pos="57000">
                    <a:schemeClr val="accent5">
                      <a:lumMod val="95000"/>
                      <a:lumOff val="5000"/>
                    </a:schemeClr>
                  </a:gs>
                  <a:gs pos="100000">
                    <a:schemeClr val="accent5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Up Arrow 25">
                <a:extLst>
                  <a:ext uri="{FF2B5EF4-FFF2-40B4-BE49-F238E27FC236}">
                    <a16:creationId xmlns:a16="http://schemas.microsoft.com/office/drawing/2014/main" id="{4F6C529D-1366-EC40-93E9-EBC1EB497C10}"/>
                  </a:ext>
                </a:extLst>
              </p:cNvPr>
              <p:cNvSpPr/>
              <p:nvPr/>
            </p:nvSpPr>
            <p:spPr>
              <a:xfrm rot="10800000">
                <a:off x="6182923" y="2108440"/>
                <a:ext cx="417170" cy="1725008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5">
                      <a:lumMod val="75000"/>
                      <a:alpha val="40000"/>
                    </a:schemeClr>
                  </a:gs>
                  <a:gs pos="48000">
                    <a:schemeClr val="accent4">
                      <a:lumMod val="97000"/>
                      <a:lumOff val="3000"/>
                    </a:schemeClr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Left Arrow 26">
                <a:extLst>
                  <a:ext uri="{FF2B5EF4-FFF2-40B4-BE49-F238E27FC236}">
                    <a16:creationId xmlns:a16="http://schemas.microsoft.com/office/drawing/2014/main" id="{96F7F52D-44D3-1846-BF90-276D567C9BF8}"/>
                  </a:ext>
                </a:extLst>
              </p:cNvPr>
              <p:cNvSpPr/>
              <p:nvPr/>
            </p:nvSpPr>
            <p:spPr>
              <a:xfrm>
                <a:off x="3833447" y="4552843"/>
                <a:ext cx="785446" cy="398585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Left Arrow 27">
                <a:extLst>
                  <a:ext uri="{FF2B5EF4-FFF2-40B4-BE49-F238E27FC236}">
                    <a16:creationId xmlns:a16="http://schemas.microsoft.com/office/drawing/2014/main" id="{122C71FA-BA7D-854C-975F-F00A40C77240}"/>
                  </a:ext>
                </a:extLst>
              </p:cNvPr>
              <p:cNvSpPr/>
              <p:nvPr/>
            </p:nvSpPr>
            <p:spPr>
              <a:xfrm>
                <a:off x="5158155" y="3954966"/>
                <a:ext cx="785446" cy="398585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Left Arrow 28">
                <a:extLst>
                  <a:ext uri="{FF2B5EF4-FFF2-40B4-BE49-F238E27FC236}">
                    <a16:creationId xmlns:a16="http://schemas.microsoft.com/office/drawing/2014/main" id="{509A9C35-0F83-E642-9B98-7E204ECEE45D}"/>
                  </a:ext>
                </a:extLst>
              </p:cNvPr>
              <p:cNvSpPr/>
              <p:nvPr/>
            </p:nvSpPr>
            <p:spPr>
              <a:xfrm rot="5400000">
                <a:off x="4633045" y="3217987"/>
                <a:ext cx="785446" cy="398585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Left Arrow 29">
                <a:extLst>
                  <a:ext uri="{FF2B5EF4-FFF2-40B4-BE49-F238E27FC236}">
                    <a16:creationId xmlns:a16="http://schemas.microsoft.com/office/drawing/2014/main" id="{78F847F4-2158-FE43-915A-81DDACC6BC84}"/>
                  </a:ext>
                </a:extLst>
              </p:cNvPr>
              <p:cNvSpPr/>
              <p:nvPr/>
            </p:nvSpPr>
            <p:spPr>
              <a:xfrm rot="10800000">
                <a:off x="4240322" y="5084669"/>
                <a:ext cx="785446" cy="398585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Left Arrow 30">
                <a:extLst>
                  <a:ext uri="{FF2B5EF4-FFF2-40B4-BE49-F238E27FC236}">
                    <a16:creationId xmlns:a16="http://schemas.microsoft.com/office/drawing/2014/main" id="{FEC57505-935E-9C4C-BC02-E9B82DB6AA80}"/>
                  </a:ext>
                </a:extLst>
              </p:cNvPr>
              <p:cNvSpPr/>
              <p:nvPr/>
            </p:nvSpPr>
            <p:spPr>
              <a:xfrm rot="10800000">
                <a:off x="3892062" y="902391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Left Arrow 31">
                <a:extLst>
                  <a:ext uri="{FF2B5EF4-FFF2-40B4-BE49-F238E27FC236}">
                    <a16:creationId xmlns:a16="http://schemas.microsoft.com/office/drawing/2014/main" id="{5EF1E6CB-CD71-1041-94F5-84195B992D34}"/>
                  </a:ext>
                </a:extLst>
              </p:cNvPr>
              <p:cNvSpPr/>
              <p:nvPr/>
            </p:nvSpPr>
            <p:spPr>
              <a:xfrm rot="16200000">
                <a:off x="7307910" y="1101683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Left Arrow 32">
                <a:extLst>
                  <a:ext uri="{FF2B5EF4-FFF2-40B4-BE49-F238E27FC236}">
                    <a16:creationId xmlns:a16="http://schemas.microsoft.com/office/drawing/2014/main" id="{94D83E2B-27A8-A14C-AA4B-47A279FE051B}"/>
                  </a:ext>
                </a:extLst>
              </p:cNvPr>
              <p:cNvSpPr/>
              <p:nvPr/>
            </p:nvSpPr>
            <p:spPr>
              <a:xfrm rot="10800000">
                <a:off x="5309840" y="1595776"/>
                <a:ext cx="785446" cy="398585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149C204-306C-6B44-8866-98B0023241DC}"/>
                  </a:ext>
                </a:extLst>
              </p:cNvPr>
              <p:cNvSpPr txBox="1"/>
              <p:nvPr/>
            </p:nvSpPr>
            <p:spPr>
              <a:xfrm>
                <a:off x="3157814" y="3721846"/>
                <a:ext cx="54053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solidFill>
                      <a:srgbClr val="000000"/>
                    </a:solidFill>
                  </a:rPr>
                  <a:t>A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9C9B172-8AB6-544C-B369-D3175D1A7AEB}"/>
                  </a:ext>
                </a:extLst>
              </p:cNvPr>
              <p:cNvSpPr txBox="1"/>
              <p:nvPr/>
            </p:nvSpPr>
            <p:spPr>
              <a:xfrm>
                <a:off x="6408376" y="3721846"/>
                <a:ext cx="519694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>
                    <a:solidFill>
                      <a:srgbClr val="000000"/>
                    </a:solidFill>
                  </a:rPr>
                  <a:t>B</a:t>
                </a: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C0EF1A2A-23AD-F145-9628-4279DC25B15B}"/>
                  </a:ext>
                </a:extLst>
              </p:cNvPr>
              <p:cNvSpPr/>
              <p:nvPr/>
            </p:nvSpPr>
            <p:spPr>
              <a:xfrm>
                <a:off x="5225061" y="1870032"/>
                <a:ext cx="1236520" cy="4280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/>
                  <a:t>B purge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70D9501E-6A86-EE43-BF22-203AB32C2B1B}"/>
                  </a:ext>
                </a:extLst>
              </p:cNvPr>
              <p:cNvSpPr txBox="1"/>
              <p:nvPr/>
            </p:nvSpPr>
            <p:spPr>
              <a:xfrm>
                <a:off x="4385575" y="2727832"/>
                <a:ext cx="1748368" cy="4280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B blowdown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D63364CA-3A8A-3149-A530-06468B815AEB}"/>
                  </a:ext>
                </a:extLst>
              </p:cNvPr>
              <p:cNvSpPr txBox="1"/>
              <p:nvPr/>
            </p:nvSpPr>
            <p:spPr>
              <a:xfrm>
                <a:off x="970437" y="1947220"/>
                <a:ext cx="1812351" cy="69552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A produce</a:t>
                </a:r>
              </a:p>
              <a:p>
                <a:r>
                  <a:rPr lang="en-US" sz="1000" dirty="0"/>
                  <a:t>B regenerate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1B23CC51-E730-694A-82E9-5BB034E40AE2}"/>
                  </a:ext>
                </a:extLst>
              </p:cNvPr>
              <p:cNvSpPr txBox="1"/>
              <p:nvPr/>
            </p:nvSpPr>
            <p:spPr>
              <a:xfrm>
                <a:off x="886342" y="477084"/>
                <a:ext cx="3027990" cy="42801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PSA System Operation 1</a:t>
                </a:r>
              </a:p>
            </p:txBody>
          </p: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A7420E53-35F4-0A41-A982-853204A60E2E}"/>
                  </a:ext>
                </a:extLst>
              </p:cNvPr>
              <p:cNvSpPr/>
              <p:nvPr/>
            </p:nvSpPr>
            <p:spPr>
              <a:xfrm>
                <a:off x="3653782" y="629791"/>
                <a:ext cx="1512649" cy="42801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000" dirty="0"/>
                  <a:t>A produce</a:t>
                </a:r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DA2D173A-7124-614F-90ED-7DE438BB346C}"/>
                  </a:ext>
                </a:extLst>
              </p:cNvPr>
              <p:cNvSpPr/>
              <p:nvPr/>
            </p:nvSpPr>
            <p:spPr>
              <a:xfrm>
                <a:off x="7243552" y="2167053"/>
                <a:ext cx="909878" cy="69552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1000" dirty="0"/>
                  <a:t>O2</a:t>
                </a:r>
              </a:p>
              <a:p>
                <a:pPr algn="ctr"/>
                <a:r>
                  <a:rPr lang="en-US" sz="1000" dirty="0"/>
                  <a:t>Tank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252246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B8262CBB-D140-C94F-9422-B2FE2692DB99}"/>
              </a:ext>
            </a:extLst>
          </p:cNvPr>
          <p:cNvGrpSpPr/>
          <p:nvPr/>
        </p:nvGrpSpPr>
        <p:grpSpPr>
          <a:xfrm>
            <a:off x="370405" y="0"/>
            <a:ext cx="8426636" cy="6858000"/>
            <a:chOff x="370405" y="0"/>
            <a:chExt cx="8426636" cy="685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939B745-0843-5B4B-8140-AE950DE38EB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0405" y="0"/>
              <a:ext cx="8426636" cy="6858000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386B6489-0F5F-954A-BA74-37296E0ED270}"/>
                </a:ext>
              </a:extLst>
            </p:cNvPr>
            <p:cNvCxnSpPr>
              <a:cxnSpLocks/>
            </p:cNvCxnSpPr>
            <p:nvPr/>
          </p:nvCxnSpPr>
          <p:spPr>
            <a:xfrm>
              <a:off x="6440702" y="1113692"/>
              <a:ext cx="0" cy="4952999"/>
            </a:xfrm>
            <a:prstGeom prst="line">
              <a:avLst/>
            </a:prstGeom>
            <a:ln w="28575">
              <a:solidFill>
                <a:schemeClr val="accent6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BEC0BDF-6831-3845-90B1-C72D04BE0A0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45813" y="3024554"/>
              <a:ext cx="0" cy="3042137"/>
            </a:xfrm>
            <a:prstGeom prst="line">
              <a:avLst/>
            </a:prstGeom>
            <a:ln w="28575">
              <a:solidFill>
                <a:schemeClr val="accent6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BAF82B5-AFBE-814B-AE4A-718849B70C2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54046" y="3124201"/>
              <a:ext cx="5203800" cy="0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F983653-81EE-E048-BC8F-D72D87DA96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40703" y="1189894"/>
              <a:ext cx="2117143" cy="0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87035E8-9516-BA43-ABAC-E454482AF8E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774921" y="5052646"/>
              <a:ext cx="0" cy="1113693"/>
            </a:xfrm>
            <a:prstGeom prst="line">
              <a:avLst/>
            </a:prstGeom>
            <a:ln w="28575"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E1E62E3-F2C9-BD42-8A49-88635BBE54A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74924" y="5131777"/>
              <a:ext cx="6782922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9C52BFF-BE27-2E4B-8D63-E74B76F6888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409075" y="1688123"/>
              <a:ext cx="0" cy="4378568"/>
            </a:xfrm>
            <a:prstGeom prst="line">
              <a:avLst/>
            </a:prstGeom>
            <a:ln w="28575"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816F124-422F-9241-B31B-0A17CC4FB9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409077" y="1688123"/>
              <a:ext cx="3148769" cy="0"/>
            </a:xfrm>
            <a:prstGeom prst="lin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Up-Down Arrow 33">
              <a:extLst>
                <a:ext uri="{FF2B5EF4-FFF2-40B4-BE49-F238E27FC236}">
                  <a16:creationId xmlns:a16="http://schemas.microsoft.com/office/drawing/2014/main" id="{A02185D8-FB4C-004D-9B04-8509F5BCC61E}"/>
                </a:ext>
              </a:extLst>
            </p:cNvPr>
            <p:cNvSpPr/>
            <p:nvPr/>
          </p:nvSpPr>
          <p:spPr>
            <a:xfrm>
              <a:off x="6321222" y="1688122"/>
              <a:ext cx="1257862" cy="3437791"/>
            </a:xfrm>
            <a:prstGeom prst="upDownArrow">
              <a:avLst/>
            </a:prstGeom>
            <a:solidFill>
              <a:schemeClr val="accent1">
                <a:alpha val="3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V</a:t>
              </a:r>
            </a:p>
            <a:p>
              <a:pPr algn="ctr"/>
              <a:r>
                <a:rPr lang="en-US" dirty="0"/>
                <a:t>P</a:t>
              </a:r>
            </a:p>
            <a:p>
              <a:pPr algn="ctr"/>
              <a:r>
                <a:rPr lang="en-US" dirty="0"/>
                <a:t>S</a:t>
              </a:r>
            </a:p>
            <a:p>
              <a:pPr algn="ctr"/>
              <a:r>
                <a:rPr lang="en-US" dirty="0"/>
                <a:t>A</a:t>
              </a:r>
            </a:p>
          </p:txBody>
        </p:sp>
        <p:sp>
          <p:nvSpPr>
            <p:cNvPr id="35" name="Up-Down Arrow 34">
              <a:extLst>
                <a:ext uri="{FF2B5EF4-FFF2-40B4-BE49-F238E27FC236}">
                  <a16:creationId xmlns:a16="http://schemas.microsoft.com/office/drawing/2014/main" id="{2A3945EC-BC2C-0D40-90EF-1BFB50B5987E}"/>
                </a:ext>
              </a:extLst>
            </p:cNvPr>
            <p:cNvSpPr/>
            <p:nvPr/>
          </p:nvSpPr>
          <p:spPr>
            <a:xfrm>
              <a:off x="7426061" y="1189893"/>
              <a:ext cx="1257862" cy="1928446"/>
            </a:xfrm>
            <a:prstGeom prst="upDownArrow">
              <a:avLst/>
            </a:prstGeom>
            <a:solidFill>
              <a:schemeClr val="accent6">
                <a:lumMod val="60000"/>
                <a:lumOff val="40000"/>
                <a:alpha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</a:t>
              </a:r>
            </a:p>
            <a:p>
              <a:pPr algn="ctr"/>
              <a:r>
                <a:rPr lang="en-US" dirty="0"/>
                <a:t>S</a:t>
              </a:r>
            </a:p>
            <a:p>
              <a:pPr algn="ctr"/>
              <a:r>
                <a:rPr lang="en-US" dirty="0"/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061569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348F51E-287F-3141-A68B-6A780E625184}"/>
              </a:ext>
            </a:extLst>
          </p:cNvPr>
          <p:cNvGrpSpPr/>
          <p:nvPr/>
        </p:nvGrpSpPr>
        <p:grpSpPr>
          <a:xfrm>
            <a:off x="2278818" y="0"/>
            <a:ext cx="4703595" cy="6858000"/>
            <a:chOff x="2278818" y="0"/>
            <a:chExt cx="4703595" cy="6858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46B49AE-0E8A-0643-BF8E-52660B4433C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78818" y="0"/>
              <a:ext cx="4703595" cy="68580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B546107-666C-654C-9EB6-B3190216142E}"/>
                </a:ext>
              </a:extLst>
            </p:cNvPr>
            <p:cNvSpPr txBox="1"/>
            <p:nvPr/>
          </p:nvSpPr>
          <p:spPr>
            <a:xfrm>
              <a:off x="5178267" y="5615354"/>
              <a:ext cx="10454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PD Pump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9B37E67-91A4-F845-AA0F-C91F5A0308B4}"/>
                </a:ext>
              </a:extLst>
            </p:cNvPr>
            <p:cNvSpPr txBox="1"/>
            <p:nvPr/>
          </p:nvSpPr>
          <p:spPr>
            <a:xfrm>
              <a:off x="5431139" y="2623011"/>
              <a:ext cx="8002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Cooler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3844B42-AB0C-334B-923E-50244EB38D2F}"/>
                </a:ext>
              </a:extLst>
            </p:cNvPr>
            <p:cNvSpPr txBox="1"/>
            <p:nvPr/>
          </p:nvSpPr>
          <p:spPr>
            <a:xfrm>
              <a:off x="2652770" y="4686273"/>
              <a:ext cx="910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Column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F2CD911-DDE5-3F49-92BB-3BAF4493FB91}"/>
                </a:ext>
              </a:extLst>
            </p:cNvPr>
            <p:cNvSpPr txBox="1"/>
            <p:nvPr/>
          </p:nvSpPr>
          <p:spPr>
            <a:xfrm>
              <a:off x="3711044" y="4970502"/>
              <a:ext cx="7927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O2 Tank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8C607BA-6EA3-4346-965B-FE6146AC5562}"/>
                </a:ext>
              </a:extLst>
            </p:cNvPr>
            <p:cNvSpPr/>
            <p:nvPr/>
          </p:nvSpPr>
          <p:spPr>
            <a:xfrm>
              <a:off x="3784683" y="1263134"/>
              <a:ext cx="56457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VFD</a:t>
              </a:r>
              <a:endParaRPr lang="en-US" dirty="0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40B36BA1-72A8-5243-B841-6F837560B9FA}"/>
                </a:ext>
              </a:extLst>
            </p:cNvPr>
            <p:cNvSpPr/>
            <p:nvPr/>
          </p:nvSpPr>
          <p:spPr>
            <a:xfrm>
              <a:off x="2905797" y="1181073"/>
              <a:ext cx="52200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PLC</a:t>
              </a:r>
              <a:endParaRPr lang="en-US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91A3E41-7124-AC45-8E0B-3DB91D70A9BC}"/>
                </a:ext>
              </a:extLst>
            </p:cNvPr>
            <p:cNvSpPr/>
            <p:nvPr/>
          </p:nvSpPr>
          <p:spPr>
            <a:xfrm>
              <a:off x="2706736" y="548027"/>
              <a:ext cx="9201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DT Host</a:t>
              </a:r>
              <a:endParaRPr lang="en-US" dirty="0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0F012B3-2094-1646-B127-AE7AF75096E5}"/>
                </a:ext>
              </a:extLst>
            </p:cNvPr>
            <p:cNvSpPr/>
            <p:nvPr/>
          </p:nvSpPr>
          <p:spPr>
            <a:xfrm>
              <a:off x="2691964" y="2182616"/>
              <a:ext cx="1589281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Interface Panel</a:t>
              </a:r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A403069F-1DC7-C545-844C-1481F16EF94B}"/>
                </a:ext>
              </a:extLst>
            </p:cNvPr>
            <p:cNvSpPr/>
            <p:nvPr/>
          </p:nvSpPr>
          <p:spPr>
            <a:xfrm>
              <a:off x="5831248" y="4555839"/>
              <a:ext cx="109196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>
                  <a:solidFill>
                    <a:schemeClr val="bg1"/>
                  </a:solidFill>
                </a:rPr>
                <a:t>Coalescer</a:t>
              </a:r>
              <a:endParaRPr lang="en-US" dirty="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CA7F58F-BCEE-0E4D-B4FE-1B7C0FA1E261}"/>
                </a:ext>
              </a:extLst>
            </p:cNvPr>
            <p:cNvSpPr/>
            <p:nvPr/>
          </p:nvSpPr>
          <p:spPr>
            <a:xfrm>
              <a:off x="2747746" y="6416823"/>
              <a:ext cx="1359668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Column Side</a:t>
              </a:r>
              <a:endParaRPr lang="en-US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39EE5AF-9CB6-6940-9BE1-0DFD5C1F9302}"/>
                </a:ext>
              </a:extLst>
            </p:cNvPr>
            <p:cNvSpPr/>
            <p:nvPr/>
          </p:nvSpPr>
          <p:spPr>
            <a:xfrm>
              <a:off x="5251203" y="6435859"/>
              <a:ext cx="89960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Air Side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17902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59502C38-3F13-E743-8110-6DB63F387A5A}"/>
              </a:ext>
            </a:extLst>
          </p:cNvPr>
          <p:cNvGrpSpPr/>
          <p:nvPr/>
        </p:nvGrpSpPr>
        <p:grpSpPr>
          <a:xfrm>
            <a:off x="-116329" y="630308"/>
            <a:ext cx="9457824" cy="5315788"/>
            <a:chOff x="-116329" y="630308"/>
            <a:chExt cx="9457824" cy="531578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F85C6FC6-8983-A344-9EDB-71BDD2A8E706}"/>
                </a:ext>
              </a:extLst>
            </p:cNvPr>
            <p:cNvGrpSpPr/>
            <p:nvPr/>
          </p:nvGrpSpPr>
          <p:grpSpPr>
            <a:xfrm>
              <a:off x="-116329" y="656489"/>
              <a:ext cx="9457824" cy="5289607"/>
              <a:chOff x="-116329" y="656489"/>
              <a:chExt cx="9457824" cy="5289607"/>
            </a:xfrm>
          </p:grpSpPr>
          <p:grpSp>
            <p:nvGrpSpPr>
              <p:cNvPr id="8" name="Group 7">
                <a:extLst>
                  <a:ext uri="{FF2B5EF4-FFF2-40B4-BE49-F238E27FC236}">
                    <a16:creationId xmlns:a16="http://schemas.microsoft.com/office/drawing/2014/main" id="{094FC1E0-2783-B843-83F3-405859BDDDCA}"/>
                  </a:ext>
                </a:extLst>
              </p:cNvPr>
              <p:cNvGrpSpPr/>
              <p:nvPr/>
            </p:nvGrpSpPr>
            <p:grpSpPr>
              <a:xfrm>
                <a:off x="-116329" y="656489"/>
                <a:ext cx="9457824" cy="5122988"/>
                <a:chOff x="-116329" y="656489"/>
                <a:chExt cx="9457824" cy="5122988"/>
              </a:xfrm>
            </p:grpSpPr>
            <p:pic>
              <p:nvPicPr>
                <p:cNvPr id="7" name="Picture 6">
                  <a:extLst>
                    <a:ext uri="{FF2B5EF4-FFF2-40B4-BE49-F238E27FC236}">
                      <a16:creationId xmlns:a16="http://schemas.microsoft.com/office/drawing/2014/main" id="{AB543877-F995-D043-A4A4-2BD9204D54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5099" t="28713" r="3725" b="28461"/>
                <a:stretch/>
              </p:blipFill>
              <p:spPr>
                <a:xfrm rot="16200000">
                  <a:off x="-1101519" y="1641679"/>
                  <a:ext cx="5122987" cy="3152607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118E9AEC-6BDE-DC46-BAFA-E748D3B85E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5099" t="28713" r="3725" b="28461"/>
                <a:stretch/>
              </p:blipFill>
              <p:spPr>
                <a:xfrm rot="16200000">
                  <a:off x="2051090" y="1641680"/>
                  <a:ext cx="5122987" cy="3152607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69A7CFAE-16B5-1D40-B947-BE1CC8D8ED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5099" t="28713" r="3725" b="28461"/>
                <a:stretch/>
              </p:blipFill>
              <p:spPr>
                <a:xfrm rot="16200000">
                  <a:off x="5203698" y="1641679"/>
                  <a:ext cx="5122987" cy="3152607"/>
                </a:xfrm>
                <a:prstGeom prst="rect">
                  <a:avLst/>
                </a:prstGeom>
              </p:spPr>
            </p:pic>
          </p:grpSp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BEF31D1B-E380-604A-B0DD-5CDF585EAD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63262" y="785446"/>
                <a:ext cx="6975230" cy="0"/>
              </a:xfrm>
              <a:prstGeom prst="line">
                <a:avLst/>
              </a:prstGeom>
              <a:ln w="28575">
                <a:solidFill>
                  <a:schemeClr val="tx1"/>
                </a:solidFill>
                <a:headEnd type="stealth" w="med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Left Arrow 23">
                <a:extLst>
                  <a:ext uri="{FF2B5EF4-FFF2-40B4-BE49-F238E27FC236}">
                    <a16:creationId xmlns:a16="http://schemas.microsoft.com/office/drawing/2014/main" id="{04980753-A3C1-E14E-A2B8-FF669788BB24}"/>
                  </a:ext>
                </a:extLst>
              </p:cNvPr>
              <p:cNvSpPr/>
              <p:nvPr/>
            </p:nvSpPr>
            <p:spPr>
              <a:xfrm rot="10800000">
                <a:off x="1325330" y="5245083"/>
                <a:ext cx="1038041" cy="212736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Left Arrow 25">
                <a:extLst>
                  <a:ext uri="{FF2B5EF4-FFF2-40B4-BE49-F238E27FC236}">
                    <a16:creationId xmlns:a16="http://schemas.microsoft.com/office/drawing/2014/main" id="{A1AA357E-2B74-4347-AF89-D8B3556F08C7}"/>
                  </a:ext>
                </a:extLst>
              </p:cNvPr>
              <p:cNvSpPr/>
              <p:nvPr/>
            </p:nvSpPr>
            <p:spPr>
              <a:xfrm rot="5400000">
                <a:off x="2373581" y="4512186"/>
                <a:ext cx="610284" cy="212736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Left Arrow 30">
                <a:extLst>
                  <a:ext uri="{FF2B5EF4-FFF2-40B4-BE49-F238E27FC236}">
                    <a16:creationId xmlns:a16="http://schemas.microsoft.com/office/drawing/2014/main" id="{329FEC2B-9B16-5E4A-8463-4A7D0ECC0D77}"/>
                  </a:ext>
                </a:extLst>
              </p:cNvPr>
              <p:cNvSpPr/>
              <p:nvPr/>
            </p:nvSpPr>
            <p:spPr>
              <a:xfrm rot="10800000">
                <a:off x="264046" y="4881492"/>
                <a:ext cx="903571" cy="212736"/>
              </a:xfrm>
              <a:prstGeom prst="leftArrow">
                <a:avLst/>
              </a:prstGeom>
              <a:solidFill>
                <a:srgbClr val="92D05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Up Arrow 31">
                <a:extLst>
                  <a:ext uri="{FF2B5EF4-FFF2-40B4-BE49-F238E27FC236}">
                    <a16:creationId xmlns:a16="http://schemas.microsoft.com/office/drawing/2014/main" id="{16C10A90-9CC6-F643-98CE-AAAB52B32BBA}"/>
                  </a:ext>
                </a:extLst>
              </p:cNvPr>
              <p:cNvSpPr/>
              <p:nvPr/>
            </p:nvSpPr>
            <p:spPr>
              <a:xfrm>
                <a:off x="2475915" y="2885983"/>
                <a:ext cx="404948" cy="1327291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6">
                      <a:lumMod val="75000"/>
                      <a:alpha val="39000"/>
                    </a:schemeClr>
                  </a:gs>
                  <a:gs pos="57000">
                    <a:schemeClr val="accent5">
                      <a:lumMod val="95000"/>
                      <a:lumOff val="5000"/>
                    </a:schemeClr>
                  </a:gs>
                  <a:gs pos="100000">
                    <a:schemeClr val="accent5">
                      <a:lumMod val="60000"/>
                    </a:schemeClr>
                  </a:gs>
                </a:gsLst>
                <a:path path="circle">
                  <a:fillToRect l="50000" t="130000" r="50000" b="-30000"/>
                </a:path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Left Arrow 32">
                <a:extLst>
                  <a:ext uri="{FF2B5EF4-FFF2-40B4-BE49-F238E27FC236}">
                    <a16:creationId xmlns:a16="http://schemas.microsoft.com/office/drawing/2014/main" id="{D243806A-9356-264C-AEB6-5581DEB2B9E1}"/>
                  </a:ext>
                </a:extLst>
              </p:cNvPr>
              <p:cNvSpPr/>
              <p:nvPr/>
            </p:nvSpPr>
            <p:spPr>
              <a:xfrm rot="5400000">
                <a:off x="2193929" y="2301854"/>
                <a:ext cx="955522" cy="212736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Up Arrow 33">
                <a:extLst>
                  <a:ext uri="{FF2B5EF4-FFF2-40B4-BE49-F238E27FC236}">
                    <a16:creationId xmlns:a16="http://schemas.microsoft.com/office/drawing/2014/main" id="{B9877936-893C-5F41-8A63-7A6B607AAB00}"/>
                  </a:ext>
                </a:extLst>
              </p:cNvPr>
              <p:cNvSpPr/>
              <p:nvPr/>
            </p:nvSpPr>
            <p:spPr>
              <a:xfrm rot="10800000">
                <a:off x="5628524" y="2885983"/>
                <a:ext cx="404948" cy="1327291"/>
              </a:xfrm>
              <a:prstGeom prst="upArrow">
                <a:avLst/>
              </a:prstGeom>
              <a:gradFill flip="none" rotWithShape="1">
                <a:gsLst>
                  <a:gs pos="0">
                    <a:schemeClr val="accent5">
                      <a:lumMod val="75000"/>
                      <a:alpha val="40000"/>
                    </a:schemeClr>
                  </a:gs>
                  <a:gs pos="19000">
                    <a:schemeClr val="accent4">
                      <a:lumMod val="97000"/>
                      <a:lumOff val="3000"/>
                      <a:alpha val="62000"/>
                    </a:schemeClr>
                  </a:gs>
                  <a:gs pos="100000">
                    <a:schemeClr val="accent4">
                      <a:lumMod val="60000"/>
                      <a:lumOff val="40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5" name="Left Arrow 34">
                <a:extLst>
                  <a:ext uri="{FF2B5EF4-FFF2-40B4-BE49-F238E27FC236}">
                    <a16:creationId xmlns:a16="http://schemas.microsoft.com/office/drawing/2014/main" id="{953B5CE4-C834-CE4D-95C8-B1FA62998AE5}"/>
                  </a:ext>
                </a:extLst>
              </p:cNvPr>
              <p:cNvSpPr/>
              <p:nvPr/>
            </p:nvSpPr>
            <p:spPr>
              <a:xfrm>
                <a:off x="4441017" y="4405818"/>
                <a:ext cx="1279263" cy="212736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Left Arrow 35">
                <a:extLst>
                  <a:ext uri="{FF2B5EF4-FFF2-40B4-BE49-F238E27FC236}">
                    <a16:creationId xmlns:a16="http://schemas.microsoft.com/office/drawing/2014/main" id="{E4EB0D1D-6CE6-2944-8FDD-D4641E694AE2}"/>
                  </a:ext>
                </a:extLst>
              </p:cNvPr>
              <p:cNvSpPr/>
              <p:nvPr/>
            </p:nvSpPr>
            <p:spPr>
              <a:xfrm>
                <a:off x="3287467" y="4881492"/>
                <a:ext cx="1032759" cy="212736"/>
              </a:xfrm>
              <a:prstGeom prst="leftArrow">
                <a:avLst/>
              </a:prstGeom>
              <a:solidFill>
                <a:schemeClr val="accent4">
                  <a:lumMod val="60000"/>
                  <a:lumOff val="40000"/>
                  <a:alpha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683C084-C86A-BC4D-B041-6BA9E138AC39}"/>
                  </a:ext>
                </a:extLst>
              </p:cNvPr>
              <p:cNvSpPr txBox="1"/>
              <p:nvPr/>
            </p:nvSpPr>
            <p:spPr>
              <a:xfrm>
                <a:off x="3294500" y="766902"/>
                <a:ext cx="145679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Product Manifold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DFB3DC20-E04E-324D-AED5-A40185981F69}"/>
                  </a:ext>
                </a:extLst>
              </p:cNvPr>
              <p:cNvSpPr txBox="1"/>
              <p:nvPr/>
            </p:nvSpPr>
            <p:spPr>
              <a:xfrm>
                <a:off x="301613" y="4229316"/>
                <a:ext cx="90941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Reversing Pump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CC90F6D7-3395-5B44-A3F2-9AD4CC870AB9}"/>
                  </a:ext>
                </a:extLst>
              </p:cNvPr>
              <p:cNvSpPr txBox="1"/>
              <p:nvPr/>
            </p:nvSpPr>
            <p:spPr>
              <a:xfrm>
                <a:off x="1196015" y="4598647"/>
                <a:ext cx="145260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Drier/Condenser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EFEB3CA4-31F5-4F43-B092-E646E20F1D62}"/>
                  </a:ext>
                </a:extLst>
              </p:cNvPr>
              <p:cNvSpPr txBox="1"/>
              <p:nvPr/>
            </p:nvSpPr>
            <p:spPr>
              <a:xfrm>
                <a:off x="1349355" y="4122852"/>
                <a:ext cx="109388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Purge Valve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DBB72094-52CF-5E47-B15C-D452F60D000B}"/>
                  </a:ext>
                </a:extLst>
              </p:cNvPr>
              <p:cNvSpPr txBox="1"/>
              <p:nvPr/>
            </p:nvSpPr>
            <p:spPr>
              <a:xfrm>
                <a:off x="1549827" y="3270595"/>
                <a:ext cx="1006529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Adsorbent Column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764C787D-45F1-9143-919F-BDF7B9E23130}"/>
                  </a:ext>
                </a:extLst>
              </p:cNvPr>
              <p:cNvSpPr txBox="1"/>
              <p:nvPr/>
            </p:nvSpPr>
            <p:spPr>
              <a:xfrm>
                <a:off x="1440311" y="2063529"/>
                <a:ext cx="1147708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200" dirty="0"/>
                  <a:t>Backpressure Regulator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0F2003E8-3474-1643-91C0-207259918743}"/>
                  </a:ext>
                </a:extLst>
              </p:cNvPr>
              <p:cNvSpPr txBox="1"/>
              <p:nvPr/>
            </p:nvSpPr>
            <p:spPr>
              <a:xfrm>
                <a:off x="1677022" y="1371279"/>
                <a:ext cx="798893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O2 Tank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BBB65F77-3552-2546-AADC-633D552A90DE}"/>
                  </a:ext>
                </a:extLst>
              </p:cNvPr>
              <p:cNvSpPr txBox="1"/>
              <p:nvPr/>
            </p:nvSpPr>
            <p:spPr>
              <a:xfrm>
                <a:off x="895903" y="5607542"/>
                <a:ext cx="188215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Slice 1 Producing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C47D3281-2660-5048-9A80-DD9155B34C78}"/>
                  </a:ext>
                </a:extLst>
              </p:cNvPr>
              <p:cNvSpPr txBox="1"/>
              <p:nvPr/>
            </p:nvSpPr>
            <p:spPr>
              <a:xfrm>
                <a:off x="4078280" y="5607542"/>
                <a:ext cx="211060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Slice 2 Regenerating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C29BD1C7-B344-D440-90AD-D65C1A4592DD}"/>
                  </a:ext>
                </a:extLst>
              </p:cNvPr>
              <p:cNvSpPr txBox="1"/>
              <p:nvPr/>
            </p:nvSpPr>
            <p:spPr>
              <a:xfrm>
                <a:off x="7522841" y="5607542"/>
                <a:ext cx="178604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Slice 3 Standby</a:t>
                </a:r>
              </a:p>
            </p:txBody>
          </p:sp>
          <p:sp>
            <p:nvSpPr>
              <p:cNvPr id="46" name="Left Arrow 45">
                <a:extLst>
                  <a:ext uri="{FF2B5EF4-FFF2-40B4-BE49-F238E27FC236}">
                    <a16:creationId xmlns:a16="http://schemas.microsoft.com/office/drawing/2014/main" id="{8E3321A9-9ADF-FF49-898C-6995FD9432C4}"/>
                  </a:ext>
                </a:extLst>
              </p:cNvPr>
              <p:cNvSpPr/>
              <p:nvPr/>
            </p:nvSpPr>
            <p:spPr>
              <a:xfrm>
                <a:off x="2063154" y="685739"/>
                <a:ext cx="621818" cy="215008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Left Arrow 46">
                <a:extLst>
                  <a:ext uri="{FF2B5EF4-FFF2-40B4-BE49-F238E27FC236}">
                    <a16:creationId xmlns:a16="http://schemas.microsoft.com/office/drawing/2014/main" id="{76B3AC33-AEC3-D743-B07E-61D759271A41}"/>
                  </a:ext>
                </a:extLst>
              </p:cNvPr>
              <p:cNvSpPr/>
              <p:nvPr/>
            </p:nvSpPr>
            <p:spPr>
              <a:xfrm rot="5400000">
                <a:off x="2505166" y="801788"/>
                <a:ext cx="324081" cy="221701"/>
              </a:xfrm>
              <a:prstGeom prst="leftArrow">
                <a:avLst/>
              </a:prstGeom>
              <a:solidFill>
                <a:srgbClr val="00B0F0">
                  <a:alpha val="65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207E7F5-C2FB-2D4F-9B3C-9AACA0E44667}"/>
                </a:ext>
              </a:extLst>
            </p:cNvPr>
            <p:cNvSpPr/>
            <p:nvPr/>
          </p:nvSpPr>
          <p:spPr>
            <a:xfrm>
              <a:off x="1054545" y="630308"/>
              <a:ext cx="1047403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400" dirty="0"/>
                <a:t>Product out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239945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362</TotalTime>
  <Words>158</Words>
  <Application>Microsoft Macintosh PowerPoint</Application>
  <PresentationFormat>Letter Paper (8.5x11 in)</PresentationFormat>
  <Paragraphs>89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Koster</dc:creator>
  <cp:lastModifiedBy>Michael Koster</cp:lastModifiedBy>
  <cp:revision>42</cp:revision>
  <dcterms:created xsi:type="dcterms:W3CDTF">2022-12-28T21:35:51Z</dcterms:created>
  <dcterms:modified xsi:type="dcterms:W3CDTF">2022-12-29T03:38:07Z</dcterms:modified>
</cp:coreProperties>
</file>

<file path=docProps/thumbnail.jpeg>
</file>